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9" r:id="rId12"/>
    <p:sldId id="293" r:id="rId13"/>
    <p:sldId id="294" r:id="rId14"/>
    <p:sldId id="290" r:id="rId15"/>
    <p:sldId id="288" r:id="rId16"/>
    <p:sldId id="292" r:id="rId17"/>
    <p:sldId id="301" r:id="rId18"/>
    <p:sldId id="302" r:id="rId19"/>
    <p:sldId id="295" r:id="rId20"/>
    <p:sldId id="296" r:id="rId21"/>
    <p:sldId id="287" r:id="rId22"/>
    <p:sldId id="297" r:id="rId23"/>
    <p:sldId id="298" r:id="rId24"/>
    <p:sldId id="299" r:id="rId25"/>
    <p:sldId id="285" r:id="rId26"/>
    <p:sldId id="286" r:id="rId27"/>
    <p:sldId id="300" r:id="rId28"/>
    <p:sldId id="278" r:id="rId29"/>
    <p:sldId id="284" r:id="rId30"/>
    <p:sldId id="266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9"/>
            <p14:sldId id="293"/>
            <p14:sldId id="294"/>
            <p14:sldId id="290"/>
            <p14:sldId id="288"/>
            <p14:sldId id="292"/>
            <p14:sldId id="301"/>
            <p14:sldId id="302"/>
            <p14:sldId id="295"/>
            <p14:sldId id="296"/>
            <p14:sldId id="287"/>
            <p14:sldId id="297"/>
            <p14:sldId id="298"/>
            <p14:sldId id="299"/>
            <p14:sldId id="285"/>
            <p14:sldId id="286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7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/>
              <a:t>/29</a:t>
            </a:r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chemeClr val="bg1"/>
            </a:gs>
            <a:gs pos="83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4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4153204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2943079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7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br>
                <a:rPr lang="de-DE" sz="2000" dirty="0"/>
              </a:b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Github.com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Excel, Visio, </a:t>
            </a:r>
            <a:r>
              <a:rPr lang="de-DE" sz="2000" dirty="0" err="1"/>
              <a:t>StarUML</a:t>
            </a:r>
            <a:r>
              <a:rPr lang="de-DE" sz="2000" dirty="0"/>
              <a:t>, </a:t>
            </a:r>
            <a:r>
              <a:rPr lang="de-DE" sz="2000" dirty="0" err="1"/>
              <a:t>Moqups</a:t>
            </a:r>
            <a:r>
              <a:rPr lang="de-DE" sz="2000" dirty="0"/>
              <a:t> und Gimp2 erstellt.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241492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und anzeigen von 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797998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86210"/>
              </p:ext>
            </p:extLst>
          </p:nvPr>
        </p:nvGraphicFramePr>
        <p:xfrm>
          <a:off x="1001295" y="1521480"/>
          <a:ext cx="10139145" cy="18510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71" y="207676"/>
            <a:ext cx="9584080" cy="6600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74" y="111508"/>
            <a:ext cx="8151478" cy="664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Office PowerPoint</Application>
  <PresentationFormat>Breitbild</PresentationFormat>
  <Paragraphs>83</Paragraphs>
  <Slides>30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Alina Fankhänel / PFBW115A</cp:lastModifiedBy>
  <cp:revision>174</cp:revision>
  <dcterms:created xsi:type="dcterms:W3CDTF">2015-02-12T12:40:30Z</dcterms:created>
  <dcterms:modified xsi:type="dcterms:W3CDTF">2016-10-17T13:25:00Z</dcterms:modified>
</cp:coreProperties>
</file>

<file path=docProps/thumbnail.jpeg>
</file>